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B7A7702-868E-4266-88A7-6B1BDC4523EB}" type="datetimeFigureOut">
              <a:rPr lang="sl-SI" smtClean="0"/>
              <a:pPr/>
              <a:t>2.11.2015</a:t>
            </a:fld>
            <a:endParaRPr lang="sl-SI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71BD209-6D47-4F37-87DF-5CD82F09B00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fricanstudy.org" TargetMode="External"/><Relationship Id="rId2" Type="http://schemas.openxmlformats.org/officeDocument/2006/relationships/hyperlink" Target="http://www.africanstudy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Spreminjajmo navade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Predstavitev projekta</a:t>
            </a:r>
          </a:p>
          <a:p>
            <a:r>
              <a:rPr lang="sl-SI" dirty="0" smtClean="0"/>
              <a:t>Inštituta za afriške študije</a:t>
            </a:r>
          </a:p>
          <a:p>
            <a:r>
              <a:rPr lang="sl-SI" dirty="0" smtClean="0"/>
              <a:t>2013-2016</a:t>
            </a:r>
          </a:p>
          <a:p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6643734" cy="164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643182"/>
            <a:ext cx="114300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6000" b="1" dirty="0" smtClean="0">
                <a:latin typeface="Chiller" pitchFamily="82" charset="0"/>
              </a:rPr>
              <a:t>V projektu sodeluje naša šola</a:t>
            </a:r>
            <a:endParaRPr lang="sl-SI" sz="6000" b="1" dirty="0">
              <a:latin typeface="Chiller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l-SI" dirty="0" smtClean="0"/>
              <a:t>Spreminjajmo navade je projekt, s katerim se učimo  zavedanja o naši globalni soodvisnosti.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Vsi smo globalno povezani na različne načine:  preko hrane, ki jo jemo, oblačil, ki jih nosimo in tehnologij, ki jih uporabljamo. 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Cilj projekta Spreminjajmo navade je, da raziščemo povezave od zdravja,  dobrega počutja in potrošniških navad, kako te vplivajo na družbeno pravičnost.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Glavne vsebine projekta so mobilni telefoni, kavbojke in proizvodnja ter uporaba tobaka.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81"/>
          <a:stretch>
            <a:fillRect/>
          </a:stretch>
        </p:blipFill>
        <p:spPr bwMode="auto">
          <a:xfrm>
            <a:off x="642910" y="214290"/>
            <a:ext cx="1000132" cy="12144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7200" dirty="0" smtClean="0">
                <a:latin typeface="Chiller" pitchFamily="82" charset="0"/>
              </a:rPr>
              <a:t>Spreminjajmo navade</a:t>
            </a:r>
            <a:endParaRPr lang="sl-SI" sz="7200" dirty="0">
              <a:latin typeface="Chiller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Namen projekta je pri mladih spodbuditi kritičen in odgovoren odnos do vsakdanjih potrošniških praks z osveščanjem o problematiki potrošnje in ostalih globalnih tematikah, ki vplivajo na kakovost naših življenj. 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S projektom želimo spodbuditi mlade k odgovorni potrošnji in širši razpravi o ključnih okoljskih in socialnih vidikih, ki so povezani s potrošnjo.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Projekt o daje mladim spretnosti, samozavest in motivacijo , da sprejmejo ukrepe za družbene spremembe. </a:t>
            </a:r>
          </a:p>
          <a:p>
            <a:pPr>
              <a:buNone/>
            </a:pPr>
            <a:endParaRPr lang="sl-SI" dirty="0" smtClean="0"/>
          </a:p>
          <a:p>
            <a:endParaRPr lang="sl-SI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81"/>
          <a:stretch>
            <a:fillRect/>
          </a:stretch>
        </p:blipFill>
        <p:spPr bwMode="auto">
          <a:xfrm>
            <a:off x="857224" y="214290"/>
            <a:ext cx="1000132" cy="1214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14290"/>
            <a:ext cx="114300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260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l-SI" dirty="0" smtClean="0"/>
              <a:t>V projektu poleg Slovenije sodelujejo partnerske organizacije in šole iz Bolgarije, Velike Britanije in Poljske ter Etiopije in Malavija.</a:t>
            </a:r>
          </a:p>
          <a:p>
            <a:pPr>
              <a:buNone/>
            </a:pPr>
            <a:r>
              <a:rPr lang="sl-SI" dirty="0" smtClean="0"/>
              <a:t> </a:t>
            </a:r>
          </a:p>
          <a:p>
            <a:pPr>
              <a:buNone/>
            </a:pPr>
            <a:r>
              <a:rPr lang="sl-SI" dirty="0" smtClean="0"/>
              <a:t>Šole vključene v projekt v Sloveniji:</a:t>
            </a:r>
          </a:p>
          <a:p>
            <a:pPr>
              <a:buNone/>
            </a:pPr>
            <a:r>
              <a:rPr lang="sl-SI" sz="3000" b="1" dirty="0" smtClean="0"/>
              <a:t>OŠ Prežihovega Voranca, Ljubljana</a:t>
            </a:r>
          </a:p>
          <a:p>
            <a:pPr>
              <a:buNone/>
            </a:pPr>
            <a:r>
              <a:rPr lang="sl-SI" sz="3000" b="1" dirty="0" smtClean="0"/>
              <a:t>OŠ Livada, Ljubljana</a:t>
            </a:r>
          </a:p>
          <a:p>
            <a:pPr>
              <a:buNone/>
            </a:pPr>
            <a:r>
              <a:rPr lang="sl-SI" sz="3000" b="1" dirty="0" smtClean="0"/>
              <a:t>OŠ Poh. Bataljona, Oplotnica</a:t>
            </a:r>
          </a:p>
          <a:p>
            <a:pPr>
              <a:buNone/>
            </a:pPr>
            <a:r>
              <a:rPr lang="sl-SI" sz="3000" b="1" dirty="0" smtClean="0"/>
              <a:t>OŠ Dušana Bordona, Semedela Koper</a:t>
            </a:r>
          </a:p>
          <a:p>
            <a:pPr>
              <a:buNone/>
            </a:pPr>
            <a:endParaRPr lang="sl-SI" b="1" dirty="0" smtClean="0"/>
          </a:p>
          <a:p>
            <a:pPr>
              <a:buNone/>
            </a:pPr>
            <a:r>
              <a:rPr lang="sl-SI" b="1" dirty="0" smtClean="0"/>
              <a:t>V projekt bodo tudi vključene povabljene šole.</a:t>
            </a:r>
          </a:p>
          <a:p>
            <a:pPr>
              <a:buNone/>
            </a:pPr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81"/>
          <a:stretch>
            <a:fillRect/>
          </a:stretch>
        </p:blipFill>
        <p:spPr bwMode="auto">
          <a:xfrm>
            <a:off x="857224" y="214290"/>
            <a:ext cx="1000132" cy="1214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14290"/>
            <a:ext cx="114300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Projekt se izvaja v sodelovanju  z Inštitutom za afriške študije,  IAS Ljubljana. 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>
                <a:hlinkClick r:id="rId2"/>
              </a:rPr>
              <a:t>www.africanstudy.org</a:t>
            </a:r>
            <a:endParaRPr lang="sl-SI" dirty="0" smtClean="0"/>
          </a:p>
          <a:p>
            <a:pPr>
              <a:buNone/>
            </a:pPr>
            <a:r>
              <a:rPr lang="sl-SI" dirty="0" smtClean="0"/>
              <a:t>FB: Inštitut za afriške študije</a:t>
            </a:r>
          </a:p>
          <a:p>
            <a:pPr>
              <a:buNone/>
            </a:pPr>
            <a:r>
              <a:rPr lang="sl-SI" dirty="0" smtClean="0">
                <a:hlinkClick r:id="rId3"/>
              </a:rPr>
              <a:t>info@africanstudy.org</a:t>
            </a:r>
            <a:endParaRPr lang="sl-SI" dirty="0" smtClean="0"/>
          </a:p>
          <a:p>
            <a:pPr>
              <a:buNone/>
            </a:pPr>
            <a:r>
              <a:rPr lang="sl-SI" smtClean="0"/>
              <a:t>031343046 Tanja Leskovar</a:t>
            </a:r>
            <a:endParaRPr lang="sl-SI" dirty="0" smtClean="0"/>
          </a:p>
          <a:p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81"/>
          <a:stretch>
            <a:fillRect/>
          </a:stretch>
        </p:blipFill>
        <p:spPr bwMode="auto">
          <a:xfrm>
            <a:off x="857224" y="214290"/>
            <a:ext cx="1000132" cy="12144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130</TotalTime>
  <Words>252</Words>
  <Application>Microsoft Office PowerPoint</Application>
  <PresentationFormat>Diaprojekcija na zaslonu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Chiller</vt:lpstr>
      <vt:lpstr>Rockwell</vt:lpstr>
      <vt:lpstr>Wingdings 2</vt:lpstr>
      <vt:lpstr>Foundry</vt:lpstr>
      <vt:lpstr>Spreminjajmo navade</vt:lpstr>
      <vt:lpstr>V projektu sodeluje naša šola</vt:lpstr>
      <vt:lpstr>Spreminjajmo navade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Spreminjajmo navade</dc:title>
  <dc:creator>Inštitut za Afriške</dc:creator>
  <cp:lastModifiedBy>MARUŠA AHČIN</cp:lastModifiedBy>
  <cp:revision>14</cp:revision>
  <dcterms:created xsi:type="dcterms:W3CDTF">2015-11-02T03:06:48Z</dcterms:created>
  <dcterms:modified xsi:type="dcterms:W3CDTF">2015-11-02T11:14:16Z</dcterms:modified>
</cp:coreProperties>
</file>